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400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(</a:t>
            </a:r>
            <a:r>
              <a:rPr lang="ru-RU" sz="2500" dirty="0" smtClean="0"/>
              <a:t>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203"/>
            <a:ext cx="4131533" cy="468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</a:t>
            </a:r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:\Dropbox\Photos\PABS\2015-03-08 13.13.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16106" r="19325" b="21361"/>
          <a:stretch/>
        </p:blipFill>
        <p:spPr bwMode="auto">
          <a:xfrm>
            <a:off x="3203848" y="3140967"/>
            <a:ext cx="5436000" cy="340964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0" y="2636912"/>
            <a:ext cx="4320000" cy="32400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4856265" y="2636912"/>
            <a:ext cx="3984377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97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179512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146" name="Picture 2" descr="D:\Dropbox\Photos\PABS\2015-03-08 13.13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6940" r="22372" b="27544"/>
          <a:stretch/>
        </p:blipFill>
        <p:spPr bwMode="auto">
          <a:xfrm>
            <a:off x="3870830" y="3140968"/>
            <a:ext cx="5076017" cy="3061514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OwnProjects\PABS\documents\principal s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2" y="1052736"/>
            <a:ext cx="8922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398</Words>
  <Application>Microsoft Office PowerPoint</Application>
  <PresentationFormat>On-screen Show (4:3)</PresentationFormat>
  <Paragraphs>109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Схема подавления  дребезга кнопок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46</cp:revision>
  <dcterms:created xsi:type="dcterms:W3CDTF">2015-03-04T08:58:30Z</dcterms:created>
  <dcterms:modified xsi:type="dcterms:W3CDTF">2015-03-18T16:19:10Z</dcterms:modified>
</cp:coreProperties>
</file>